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0F5-3741-466C-BFA7-279C0B18784B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338BF32-CD4C-463A-9016-A8D694AB02D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876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0F5-3741-466C-BFA7-279C0B18784B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BF32-CD4C-463A-9016-A8D694AB02D8}" type="slidenum">
              <a:rPr lang="nl-NL" smtClean="0"/>
              <a:t>‹nr.›</a:t>
            </a:fld>
            <a:endParaRPr lang="nl-N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799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0F5-3741-466C-BFA7-279C0B18784B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BF32-CD4C-463A-9016-A8D694AB02D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7952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0F5-3741-466C-BFA7-279C0B18784B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BF32-CD4C-463A-9016-A8D694AB02D8}" type="slidenum">
              <a:rPr lang="nl-NL" smtClean="0"/>
              <a:t>‹nr.›</a:t>
            </a:fld>
            <a:endParaRPr lang="nl-N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08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0F5-3741-466C-BFA7-279C0B18784B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BF32-CD4C-463A-9016-A8D694AB02D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63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0F5-3741-466C-BFA7-279C0B18784B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BF32-CD4C-463A-9016-A8D694AB02D8}" type="slidenum">
              <a:rPr lang="nl-NL" smtClean="0"/>
              <a:t>‹nr.›</a:t>
            </a:fld>
            <a:endParaRPr lang="nl-N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8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0F5-3741-466C-BFA7-279C0B18784B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BF32-CD4C-463A-9016-A8D694AB02D8}" type="slidenum">
              <a:rPr lang="nl-NL" smtClean="0"/>
              <a:t>‹nr.›</a:t>
            </a:fld>
            <a:endParaRPr lang="nl-N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355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0F5-3741-466C-BFA7-279C0B18784B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BF32-CD4C-463A-9016-A8D694AB02D8}" type="slidenum">
              <a:rPr lang="nl-NL" smtClean="0"/>
              <a:t>‹nr.›</a:t>
            </a:fld>
            <a:endParaRPr lang="nl-N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03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0F5-3741-466C-BFA7-279C0B18784B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BF32-CD4C-463A-9016-A8D694AB02D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86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1C0F5-3741-466C-BFA7-279C0B18784B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BF32-CD4C-463A-9016-A8D694AB02D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311C0F5-3741-466C-BFA7-279C0B18784B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8BF32-CD4C-463A-9016-A8D694AB02D8}" type="slidenum">
              <a:rPr lang="nl-NL" smtClean="0"/>
              <a:t>‹nr.›</a:t>
            </a:fld>
            <a:endParaRPr lang="nl-N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19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1C0F5-3741-466C-BFA7-279C0B18784B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338BF32-CD4C-463A-9016-A8D694AB02D8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07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chooltv.nl/video/spellen-hoe-bedenk-je-een-spe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13278" y="1604039"/>
            <a:ext cx="9539561" cy="1218091"/>
          </a:xfrm>
        </p:spPr>
        <p:txBody>
          <a:bodyPr>
            <a:normAutofit/>
          </a:bodyPr>
          <a:lstStyle/>
          <a:p>
            <a:r>
              <a:rPr lang="nl-NL" sz="6000" b="1" dirty="0" smtClean="0">
                <a:solidFill>
                  <a:srgbClr val="C00000"/>
                </a:solidFill>
                <a:latin typeface="Bauhaus 93" panose="04030905020B02020C02" pitchFamily="82" charset="0"/>
              </a:rPr>
              <a:t>EEN REKENSPEL ONTWERPEN</a:t>
            </a:r>
            <a:endParaRPr lang="nl-NL" sz="6000" b="1" dirty="0">
              <a:solidFill>
                <a:srgbClr val="C0000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13278" y="2501171"/>
            <a:ext cx="8637072" cy="977621"/>
          </a:xfrm>
        </p:spPr>
        <p:txBody>
          <a:bodyPr>
            <a:noAutofit/>
          </a:bodyPr>
          <a:lstStyle/>
          <a:p>
            <a:r>
              <a:rPr lang="nl-NL" sz="6000" b="1" dirty="0" smtClean="0">
                <a:latin typeface="Bauhaus 93" panose="04030905020B02020C02" pitchFamily="82" charset="0"/>
              </a:rPr>
              <a:t>GROEP 7 EN 8</a:t>
            </a:r>
            <a:endParaRPr lang="nl-NL" sz="2800" b="1" dirty="0">
              <a:latin typeface="Bauhaus 93" panose="04030905020B02020C02" pitchFamily="82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73" y="3766878"/>
            <a:ext cx="4606148" cy="31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578" y="1149531"/>
            <a:ext cx="9603275" cy="599720"/>
          </a:xfrm>
        </p:spPr>
        <p:txBody>
          <a:bodyPr>
            <a:noAutofit/>
          </a:bodyPr>
          <a:lstStyle/>
          <a:p>
            <a:r>
              <a:rPr lang="nl-NL" sz="4000" dirty="0" smtClean="0">
                <a:latin typeface="AR DARLING" panose="02000000000000000000" pitchFamily="2" charset="0"/>
              </a:rPr>
              <a:t>Wat gaan jullie doen?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 smtClean="0"/>
              <a:t>Jullie gaan in groepjes een rekenspel ontwerpen, waarin het thema ‘verhuizen’ centraal staat.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73" y="3766878"/>
            <a:ext cx="4606148" cy="31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5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latin typeface="AR DARLING" panose="02000000000000000000" pitchFamily="2" charset="0"/>
              </a:rPr>
              <a:t/>
            </a:r>
            <a:br>
              <a:rPr lang="nl-NL" dirty="0" smtClean="0">
                <a:latin typeface="AR DARLING" panose="02000000000000000000" pitchFamily="2" charset="0"/>
              </a:rPr>
            </a:br>
            <a:r>
              <a:rPr lang="nl-NL" dirty="0" smtClean="0">
                <a:latin typeface="AR DARLING" panose="02000000000000000000" pitchFamily="2" charset="0"/>
              </a:rPr>
              <a:t>Hoe bedenk je een spel?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www.schooltv.nl/video/spellen-hoe-bedenk-je-een-spel/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2626594"/>
            <a:ext cx="5593975" cy="314661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73" y="3766878"/>
            <a:ext cx="4606148" cy="31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579" y="1175657"/>
            <a:ext cx="9603275" cy="678097"/>
          </a:xfrm>
        </p:spPr>
        <p:txBody>
          <a:bodyPr>
            <a:normAutofit/>
          </a:bodyPr>
          <a:lstStyle/>
          <a:p>
            <a:r>
              <a:rPr lang="nl-NL" sz="4000" dirty="0" smtClean="0">
                <a:latin typeface="AR DARLING" panose="02000000000000000000" pitchFamily="2" charset="0"/>
              </a:rPr>
              <a:t>HOE GAAN JULLIE HET DOEN?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4242246"/>
          </a:xfrm>
        </p:spPr>
        <p:txBody>
          <a:bodyPr>
            <a:normAutofit fontScale="40000" lnSpcReduction="20000"/>
          </a:bodyPr>
          <a:lstStyle/>
          <a:p>
            <a:r>
              <a:rPr lang="nl-NL" sz="5000" dirty="0" smtClean="0"/>
              <a:t>Jullie gaan eerst het spel bedenken en uitwerken op papier. Gebruik hierbij het hulpblad dat jullie van de juf of meester hebben gekregen. </a:t>
            </a:r>
          </a:p>
          <a:p>
            <a:pPr marL="0" indent="0">
              <a:buNone/>
            </a:pPr>
            <a:r>
              <a:rPr lang="nl-NL" sz="5000" dirty="0"/>
              <a:t> </a:t>
            </a:r>
            <a:r>
              <a:rPr lang="nl-NL" sz="5000" dirty="0" smtClean="0"/>
              <a:t>  (9:00 uur – 9:45 uur)</a:t>
            </a:r>
          </a:p>
          <a:p>
            <a:r>
              <a:rPr lang="nl-NL" sz="5000" dirty="0" smtClean="0"/>
              <a:t>Jullie gaan een prototype van het spel maken. </a:t>
            </a:r>
            <a:endParaRPr lang="nl-NL" sz="5000" dirty="0"/>
          </a:p>
          <a:p>
            <a:pPr marL="0" indent="0">
              <a:buNone/>
            </a:pPr>
            <a:r>
              <a:rPr lang="nl-NL" sz="5000" dirty="0"/>
              <a:t> </a:t>
            </a:r>
            <a:r>
              <a:rPr lang="nl-NL" sz="5000" dirty="0" smtClean="0"/>
              <a:t>  Tussendoor evalueren jullie het proces. </a:t>
            </a:r>
            <a:endParaRPr lang="nl-NL" sz="5000" dirty="0"/>
          </a:p>
          <a:p>
            <a:pPr marL="0" indent="0">
              <a:buNone/>
            </a:pPr>
            <a:r>
              <a:rPr lang="nl-NL" sz="5000" dirty="0"/>
              <a:t> </a:t>
            </a:r>
            <a:r>
              <a:rPr lang="nl-NL" sz="5000" dirty="0" smtClean="0"/>
              <a:t>  (9:45 uur – 11:30 uur)</a:t>
            </a:r>
          </a:p>
          <a:p>
            <a:r>
              <a:rPr lang="nl-NL" sz="5000" dirty="0" smtClean="0"/>
              <a:t>Jullie testen het spel door het zelf te spelen.</a:t>
            </a:r>
          </a:p>
          <a:p>
            <a:pPr marL="0" indent="0">
              <a:buNone/>
            </a:pPr>
            <a:r>
              <a:rPr lang="nl-NL" sz="5000" dirty="0"/>
              <a:t> </a:t>
            </a:r>
            <a:r>
              <a:rPr lang="nl-NL" sz="5000" dirty="0" smtClean="0"/>
              <a:t>  (11:30 uur – 12:00 uur)</a:t>
            </a:r>
          </a:p>
          <a:p>
            <a:r>
              <a:rPr lang="nl-NL" sz="5000" dirty="0" smtClean="0"/>
              <a:t>Wat werkt wel/niet goed? </a:t>
            </a:r>
          </a:p>
          <a:p>
            <a:pPr marL="0" indent="0">
              <a:buNone/>
            </a:pPr>
            <a:r>
              <a:rPr lang="nl-NL" sz="5000" dirty="0"/>
              <a:t> </a:t>
            </a:r>
            <a:r>
              <a:rPr lang="nl-NL" sz="5000" dirty="0" smtClean="0"/>
              <a:t>  Zijn er aanpassingen nodig?</a:t>
            </a:r>
          </a:p>
          <a:p>
            <a:pPr marL="0" indent="0">
              <a:lnSpc>
                <a:spcPct val="100000"/>
              </a:lnSpc>
              <a:buNone/>
            </a:pPr>
            <a:endParaRPr lang="nl-NL" sz="2600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73" y="3766878"/>
            <a:ext cx="4606148" cy="31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579" y="600891"/>
            <a:ext cx="9603275" cy="1252863"/>
          </a:xfrm>
        </p:spPr>
        <p:txBody>
          <a:bodyPr>
            <a:normAutofit fontScale="90000"/>
          </a:bodyPr>
          <a:lstStyle/>
          <a:p>
            <a:r>
              <a:rPr lang="nl-NL" dirty="0" smtClean="0">
                <a:latin typeface="AR DARLING" panose="02000000000000000000" pitchFamily="2" charset="0"/>
              </a:rPr>
              <a:t/>
            </a:r>
            <a:br>
              <a:rPr lang="nl-NL" dirty="0" smtClean="0">
                <a:latin typeface="AR DARLING" panose="02000000000000000000" pitchFamily="2" charset="0"/>
              </a:rPr>
            </a:br>
            <a:r>
              <a:rPr lang="nl-NL" dirty="0" smtClean="0">
                <a:latin typeface="AR DARLING" panose="02000000000000000000" pitchFamily="2" charset="0"/>
              </a:rPr>
              <a:t>Jullie spel moet aan de volgende eisen voldoen: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nl-NL" sz="2400" dirty="0" smtClean="0"/>
              <a:t>Het spel moet geschikt zijn voor kinderen van groep 7 en 8;</a:t>
            </a:r>
          </a:p>
          <a:p>
            <a:pPr>
              <a:lnSpc>
                <a:spcPct val="100000"/>
              </a:lnSpc>
            </a:pPr>
            <a:r>
              <a:rPr lang="nl-NL" sz="2400" dirty="0" smtClean="0"/>
              <a:t>In het spel moeten (</a:t>
            </a:r>
            <a:r>
              <a:rPr lang="nl-NL" sz="2400" i="1" dirty="0" smtClean="0">
                <a:solidFill>
                  <a:srgbClr val="C00000"/>
                </a:solidFill>
              </a:rPr>
              <a:t>makkelijke en moeilijke</a:t>
            </a:r>
            <a:r>
              <a:rPr lang="nl-NL" sz="2400" dirty="0" smtClean="0"/>
              <a:t>) rekenvragen verwerkt zijn, waarbij de onderstaande rekendomeinen terugkomen: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400" dirty="0"/>
              <a:t>	</a:t>
            </a:r>
            <a:r>
              <a:rPr lang="nl-NL" sz="2400" dirty="0" smtClean="0"/>
              <a:t>- breuken, procenten en verhoudingen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400" dirty="0"/>
              <a:t>	</a:t>
            </a:r>
            <a:r>
              <a:rPr lang="nl-NL" sz="2400" dirty="0" smtClean="0"/>
              <a:t>- getallen en bewerkingen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400" dirty="0"/>
              <a:t>	</a:t>
            </a:r>
            <a:r>
              <a:rPr lang="nl-NL" sz="2400" dirty="0" smtClean="0"/>
              <a:t>- meten, tijd en geld</a:t>
            </a:r>
          </a:p>
          <a:p>
            <a:pPr>
              <a:lnSpc>
                <a:spcPct val="100000"/>
              </a:lnSpc>
            </a:pPr>
            <a:r>
              <a:rPr lang="nl-NL" sz="2400" dirty="0" smtClean="0"/>
              <a:t>Iedereen is betrokken bij het bedenken van de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nl-NL" sz="2400" dirty="0" smtClean="0"/>
              <a:t>   rekenvragen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173" y="3766878"/>
            <a:ext cx="4606148" cy="313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96</TotalTime>
  <Words>157</Words>
  <Application>Microsoft Office PowerPoint</Application>
  <PresentationFormat>Breedbeeld</PresentationFormat>
  <Paragraphs>24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 DARLING</vt:lpstr>
      <vt:lpstr>Arial</vt:lpstr>
      <vt:lpstr>Bauhaus 93</vt:lpstr>
      <vt:lpstr>Gill Sans MT</vt:lpstr>
      <vt:lpstr>Gallery</vt:lpstr>
      <vt:lpstr>EEN REKENSPEL ONTWERPEN</vt:lpstr>
      <vt:lpstr>Wat gaan jullie doen?</vt:lpstr>
      <vt:lpstr> Hoe bedenk je een spel?</vt:lpstr>
      <vt:lpstr>HOE GAAN JULLIE HET DOEN?</vt:lpstr>
      <vt:lpstr> Jullie spel moet aan de volgende eisen voldoen: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Justin Baars</dc:creator>
  <cp:lastModifiedBy>Justin Baars</cp:lastModifiedBy>
  <cp:revision>7</cp:revision>
  <dcterms:created xsi:type="dcterms:W3CDTF">2018-03-27T18:04:17Z</dcterms:created>
  <dcterms:modified xsi:type="dcterms:W3CDTF">2019-04-25T15:18:14Z</dcterms:modified>
</cp:coreProperties>
</file>