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70" r:id="rId14"/>
    <p:sldId id="271" r:id="rId15"/>
    <p:sldId id="268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229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07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00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13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96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076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08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657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4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37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06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5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35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15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6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96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4E6E04-CFC8-40C3-9242-4E62AC1447FA}" type="datetimeFigureOut">
              <a:rPr lang="nl-NL" smtClean="0"/>
              <a:t>19-12-2018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8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Kerstrekenen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sz="4400" b="1" dirty="0" smtClean="0"/>
              <a:t>Groep 7</a:t>
            </a:r>
            <a:endParaRPr 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57255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799" y="213788"/>
            <a:ext cx="10396882" cy="1151965"/>
          </a:xfrm>
        </p:spPr>
        <p:txBody>
          <a:bodyPr/>
          <a:lstStyle/>
          <a:p>
            <a:r>
              <a:rPr lang="nl-NL" dirty="0" smtClean="0"/>
              <a:t>Vraag 9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5799" y="1149788"/>
            <a:ext cx="10835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Ik wil 180 lampjes in de boom hangen. Welke lampjes kan ik het beste kopen?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799" y="1706242"/>
            <a:ext cx="1447801" cy="254419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7993" y="1706242"/>
            <a:ext cx="3961562" cy="245596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76" y="1681997"/>
            <a:ext cx="2568440" cy="25684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85799" y="4058278"/>
            <a:ext cx="1935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A: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Doos met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100 lampjes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voor € 7,00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895817" y="4075863"/>
            <a:ext cx="1935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B: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Doos met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120 lampjes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Voor € 9,50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9105836" y="4040945"/>
            <a:ext cx="1935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C: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Doos met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80 lampjes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voor € 5,50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8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837765"/>
            <a:ext cx="8327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Deze kerstfilm duurt 102 minuten.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Om 20:30 uur starten we de film.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 laat is de film afgelopen?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92" y="461555"/>
            <a:ext cx="3375827" cy="47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0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715" y="301081"/>
            <a:ext cx="10396882" cy="1151965"/>
          </a:xfrm>
        </p:spPr>
        <p:txBody>
          <a:bodyPr/>
          <a:lstStyle/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329680" y="452770"/>
            <a:ext cx="5190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Bekijk het boodschappenlijstje.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moet ik betalen?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56" y="4063733"/>
            <a:ext cx="1819048" cy="12136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r="31403"/>
          <a:stretch/>
        </p:blipFill>
        <p:spPr>
          <a:xfrm>
            <a:off x="556101" y="3300548"/>
            <a:ext cx="941677" cy="19240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90" y="1578189"/>
            <a:ext cx="1787368" cy="134308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05" y="3654357"/>
            <a:ext cx="1430905" cy="148553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79" y="1642573"/>
            <a:ext cx="1332060" cy="122469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10" y="1228993"/>
            <a:ext cx="1601318" cy="1647638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16730" y="2861746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€ 1,20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67405" y="5139896"/>
            <a:ext cx="124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2,99</a:t>
            </a:r>
            <a:endParaRPr lang="nl-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205190" y="5187990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€ 3,49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423471" y="2877115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€ 0,85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248195" y="2900438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€ 6,69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01532" y="5170673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€ 1,80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27" y="1657492"/>
            <a:ext cx="4108643" cy="3530498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8224147" y="2403078"/>
            <a:ext cx="2483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stuk kaas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doosje eieren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fles jus d’orange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kerststol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pot pastachoco</a:t>
            </a:r>
          </a:p>
          <a:p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4" r="24964"/>
          <a:stretch/>
        </p:blipFill>
        <p:spPr>
          <a:xfrm>
            <a:off x="5925041" y="3352477"/>
            <a:ext cx="1261931" cy="1787419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6106242" y="5139896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€ 1,59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r="19245" b="23333"/>
          <a:stretch/>
        </p:blipFill>
        <p:spPr>
          <a:xfrm>
            <a:off x="5837551" y="1679350"/>
            <a:ext cx="1704925" cy="1241919"/>
          </a:xfrm>
          <a:prstGeom prst="rect">
            <a:avLst/>
          </a:prstGeom>
        </p:spPr>
      </p:pic>
      <p:sp>
        <p:nvSpPr>
          <p:cNvPr id="26" name="Tekstvak 25"/>
          <p:cNvSpPr txBox="1"/>
          <p:nvPr/>
        </p:nvSpPr>
        <p:spPr>
          <a:xfrm>
            <a:off x="6191733" y="2850144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€ 1,65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4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715" y="301081"/>
            <a:ext cx="10396882" cy="1151965"/>
          </a:xfrm>
        </p:spPr>
        <p:txBody>
          <a:bodyPr/>
          <a:lstStyle/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329680" y="452770"/>
            <a:ext cx="5190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Bekijk het boodschappenlijstje.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moet ik betalen?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56" y="4063733"/>
            <a:ext cx="1819048" cy="12136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r="31403"/>
          <a:stretch/>
        </p:blipFill>
        <p:spPr>
          <a:xfrm>
            <a:off x="556101" y="3300548"/>
            <a:ext cx="941677" cy="19240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90" y="1578189"/>
            <a:ext cx="1787368" cy="134308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05" y="3654357"/>
            <a:ext cx="1430905" cy="148553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79" y="1642573"/>
            <a:ext cx="1332060" cy="122469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10" y="1228993"/>
            <a:ext cx="1601318" cy="1647638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16730" y="2861746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€ 1,20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67405" y="5139896"/>
            <a:ext cx="124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2,99</a:t>
            </a:r>
            <a:endParaRPr lang="nl-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205190" y="5187990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€ 3,49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423471" y="2877115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€ 0,85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248195" y="2900438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€ 6,69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01532" y="5170673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€ 1,80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27" y="1657492"/>
            <a:ext cx="4108643" cy="3530498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8224147" y="2403078"/>
            <a:ext cx="2483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pakken croissants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kerststol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zakken broodjes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pakje boter</a:t>
            </a:r>
          </a:p>
          <a:p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4" r="24964"/>
          <a:stretch/>
        </p:blipFill>
        <p:spPr>
          <a:xfrm>
            <a:off x="5925041" y="3352477"/>
            <a:ext cx="1261931" cy="1787419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6106242" y="5139896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€ 1,59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r="19245" b="23333"/>
          <a:stretch/>
        </p:blipFill>
        <p:spPr>
          <a:xfrm>
            <a:off x="5837551" y="1679350"/>
            <a:ext cx="1704925" cy="1241919"/>
          </a:xfrm>
          <a:prstGeom prst="rect">
            <a:avLst/>
          </a:prstGeom>
        </p:spPr>
      </p:pic>
      <p:sp>
        <p:nvSpPr>
          <p:cNvPr id="26" name="Tekstvak 25"/>
          <p:cNvSpPr txBox="1"/>
          <p:nvPr/>
        </p:nvSpPr>
        <p:spPr>
          <a:xfrm>
            <a:off x="6191733" y="2850144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€ 1,65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4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715" y="301081"/>
            <a:ext cx="10396882" cy="1151965"/>
          </a:xfrm>
        </p:spPr>
        <p:txBody>
          <a:bodyPr/>
          <a:lstStyle/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797156" y="432686"/>
            <a:ext cx="5682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Bekijk het boodschappenlijstje.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krijg ik terug van € 20,-?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56" y="4063733"/>
            <a:ext cx="1819048" cy="12136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r="31403"/>
          <a:stretch/>
        </p:blipFill>
        <p:spPr>
          <a:xfrm>
            <a:off x="556101" y="3300548"/>
            <a:ext cx="941677" cy="19240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90" y="1578189"/>
            <a:ext cx="1787368" cy="134308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05" y="3654357"/>
            <a:ext cx="1430905" cy="148553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79" y="1642573"/>
            <a:ext cx="1332060" cy="122469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10" y="1228993"/>
            <a:ext cx="1601318" cy="1647638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16730" y="2861746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€ 1,20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67405" y="5139896"/>
            <a:ext cx="124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2,99</a:t>
            </a:r>
            <a:endParaRPr lang="nl-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205190" y="5187990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€ 3,49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423471" y="2877115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€ 0,85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248195" y="2900438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€ 6,69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01532" y="5170673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€ 1,80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27" y="1657492"/>
            <a:ext cx="4108643" cy="3530498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8224147" y="2403078"/>
            <a:ext cx="2483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doosjes eieren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 pakken croissants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stuk kaas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pastachoco</a:t>
            </a:r>
          </a:p>
          <a:p>
            <a:endParaRPr lang="nl-NL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4" r="24964"/>
          <a:stretch/>
        </p:blipFill>
        <p:spPr>
          <a:xfrm>
            <a:off x="5925041" y="3352477"/>
            <a:ext cx="1261931" cy="1787419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6106242" y="5139896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€ 1,59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r="19245" b="23333"/>
          <a:stretch/>
        </p:blipFill>
        <p:spPr>
          <a:xfrm>
            <a:off x="5837551" y="1679350"/>
            <a:ext cx="1704925" cy="1241919"/>
          </a:xfrm>
          <a:prstGeom prst="rect">
            <a:avLst/>
          </a:prstGeom>
        </p:spPr>
      </p:pic>
      <p:sp>
        <p:nvSpPr>
          <p:cNvPr id="26" name="Tekstvak 25"/>
          <p:cNvSpPr txBox="1"/>
          <p:nvPr/>
        </p:nvSpPr>
        <p:spPr>
          <a:xfrm>
            <a:off x="6191733" y="2850144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€ 1,65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6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320040"/>
            <a:ext cx="10396882" cy="1151965"/>
          </a:xfrm>
        </p:spPr>
        <p:txBody>
          <a:bodyPr/>
          <a:lstStyle/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85801" y="1472005"/>
            <a:ext cx="947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359 kinderen maken iets voor het kerstdiner.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Gemiddeld maakt elk kind 23 hapjes.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hapjes zijn er in totaal gemaakt?</a:t>
            </a:r>
            <a:endParaRPr lang="nl-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97" y="2365377"/>
            <a:ext cx="4770695" cy="29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15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08" y="1837765"/>
            <a:ext cx="4328160" cy="347605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5801" y="1837765"/>
            <a:ext cx="9477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Deze pakjes wegen bij elkaar 8,4 kg.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gram is dat?</a:t>
            </a:r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1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715" y="285206"/>
            <a:ext cx="10396882" cy="1151965"/>
          </a:xfrm>
        </p:spPr>
        <p:txBody>
          <a:bodyPr/>
          <a:lstStyle/>
          <a:p>
            <a:r>
              <a:rPr lang="nl-NL" dirty="0" smtClean="0"/>
              <a:t>Vraag 16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715" y="2395115"/>
            <a:ext cx="8697748" cy="312803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11715" y="1367502"/>
            <a:ext cx="1059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Koen zegt: ‘Over 4 weken en 3 dagen is het Eerste Kerstdag (25 december). Welke dag is het dan vandaag?</a:t>
            </a:r>
            <a:endParaRPr lang="nl-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0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572589"/>
            <a:ext cx="10396882" cy="1151965"/>
          </a:xfrm>
        </p:spPr>
        <p:txBody>
          <a:bodyPr/>
          <a:lstStyle/>
          <a:p>
            <a:r>
              <a:rPr lang="nl-NL" dirty="0" smtClean="0"/>
              <a:t>Vraag 17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724554"/>
            <a:ext cx="1059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Nienke koopt voor het versturen van de kerstkaarten 10 postzegels.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Een postzegel kost € 0,83. Wat moet Nienke betalen?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73" y="2725782"/>
            <a:ext cx="6667500" cy="27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5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18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837765"/>
            <a:ext cx="10596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kerstman brengt in totaal 6846 pakjes weg.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een zak gaan gemiddeld 14 pakjes.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zakken met pakjes brengt de kerstman weg?</a:t>
            </a:r>
          </a:p>
          <a:p>
            <a:endParaRPr lang="nl-NL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53" y="1983649"/>
            <a:ext cx="32575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2300" y="2791872"/>
            <a:ext cx="1978546" cy="2740805"/>
          </a:xfrm>
        </p:spPr>
      </p:pic>
      <p:sp>
        <p:nvSpPr>
          <p:cNvPr id="5" name="Tekstvak 4"/>
          <p:cNvSpPr txBox="1"/>
          <p:nvPr/>
        </p:nvSpPr>
        <p:spPr>
          <a:xfrm>
            <a:off x="685801" y="1837765"/>
            <a:ext cx="8162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kerstman moet dit pakje bezorgen. 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Wat is de inhoud van dit pakje? </a:t>
            </a:r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87" y="1384662"/>
            <a:ext cx="3664843" cy="3339995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V="1">
            <a:off x="9527177" y="3728705"/>
            <a:ext cx="1227194" cy="8671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7393577" y="3943837"/>
            <a:ext cx="1677131" cy="65200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 flipV="1">
            <a:off x="10763794" y="2116183"/>
            <a:ext cx="15457" cy="13237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7499168" y="4260140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 dm</a:t>
            </a:r>
            <a:endParaRPr lang="nl-N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0009789" y="4171015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35 cm</a:t>
            </a:r>
            <a:endParaRPr lang="nl-N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0763794" y="2404225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2,5 </a:t>
            </a:r>
            <a:r>
              <a:rPr lang="nl-NL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nl-NL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nl-N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3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837765"/>
            <a:ext cx="947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Welk deel van de route heeft de kerstman al afgelegd?</a:t>
            </a:r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748937" y="3735977"/>
            <a:ext cx="864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8336" y="3614390"/>
            <a:ext cx="1388188" cy="960361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5082000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48937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9388937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908937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7272430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1829349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3989075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6192430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8334651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0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073436" y="452770"/>
            <a:ext cx="7474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 op de 8 rendieren hebben een rode neus.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kerstman heeft 320 rendieren. 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rendieren hebben een rode neus?</a:t>
            </a:r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42" y="2070795"/>
            <a:ext cx="5965883" cy="3289649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3062665" y="3294531"/>
            <a:ext cx="191588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3977642" y="3011503"/>
            <a:ext cx="191588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617144" y="2966297"/>
            <a:ext cx="191588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29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837765"/>
            <a:ext cx="8327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deze kan zit 6 liter warme chocolademelk.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een beker gaat 200 ml.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bekers kan ik vullen met chocolademelk?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5729" y="1261782"/>
            <a:ext cx="2944596" cy="399070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r="24657"/>
          <a:stretch/>
        </p:blipFill>
        <p:spPr>
          <a:xfrm>
            <a:off x="8031993" y="3962347"/>
            <a:ext cx="754956" cy="108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3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86" y="3335639"/>
            <a:ext cx="4240123" cy="197504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5801" y="1837765"/>
            <a:ext cx="8327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kerstman heeft 3880 km afgelegd in 8 dagen.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km heeft hij gemiddeld per dag afgelegd?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5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6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837765"/>
            <a:ext cx="8327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Deze prijs van deze kunstkerstboom is € 280,-.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Je krijgt nu 30% korting. 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Wat moet je nu nog betalen voor deze boom?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4509" y="408543"/>
            <a:ext cx="3327262" cy="49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5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7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837765"/>
            <a:ext cx="99299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Ik heb</a:t>
            </a:r>
            <a:r>
              <a:rPr lang="nl-NL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40 kerstballen </a:t>
            </a:r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gekocht. </a:t>
            </a:r>
          </a:p>
          <a:p>
            <a:r>
              <a:rPr lang="nl-NL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40% </a:t>
            </a:r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van de ballen is rood.</a:t>
            </a:r>
          </a:p>
          <a:p>
            <a:r>
              <a:rPr lang="nl-NL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¼ deel </a:t>
            </a:r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van de ballen is zilver.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rest is wit.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witte ballen heb ik gekocht?</a:t>
            </a:r>
          </a:p>
          <a:p>
            <a:r>
              <a:rPr lang="nl-NL" sz="2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Tip: reken eerst uit hoeveel rode en zilveren ballen je hebt.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00" y="225062"/>
            <a:ext cx="52387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2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799" y="213788"/>
            <a:ext cx="10396882" cy="1151965"/>
          </a:xfrm>
        </p:spPr>
        <p:txBody>
          <a:bodyPr/>
          <a:lstStyle/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5799" y="1149788"/>
            <a:ext cx="10835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Ik wil 240 lampjes in de boom hangen. Welke lampjes kan ik het beste kopen?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799" y="1706242"/>
            <a:ext cx="1447801" cy="254419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7993" y="1706242"/>
            <a:ext cx="3961562" cy="245596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76" y="1681997"/>
            <a:ext cx="2568440" cy="25684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85799" y="4058278"/>
            <a:ext cx="1935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A: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Doos met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100 lampjes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voor € 7,00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895817" y="4075863"/>
            <a:ext cx="1935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B: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Doos met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120 lampjes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Voor € 9,50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9105836" y="4040945"/>
            <a:ext cx="1935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C: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Doos met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80 lampjes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voor € 5,50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30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Aangepast 1">
      <a:dk1>
        <a:sysClr val="windowText" lastClr="000000"/>
      </a:dk1>
      <a:lt1>
        <a:sysClr val="window" lastClr="FFFFFF"/>
      </a:lt1>
      <a:dk2>
        <a:srgbClr val="424242"/>
      </a:dk2>
      <a:lt2>
        <a:srgbClr val="FFFFFF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105</TotalTime>
  <Words>543</Words>
  <Application>Microsoft Office PowerPoint</Application>
  <PresentationFormat>Breedbeeld</PresentationFormat>
  <Paragraphs>127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Impact</vt:lpstr>
      <vt:lpstr>Segoe UI</vt:lpstr>
      <vt:lpstr>Belangrijke gebeurtenis</vt:lpstr>
      <vt:lpstr>Kerstrekenen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</vt:lpstr>
      <vt:lpstr>Vraag 15</vt:lpstr>
      <vt:lpstr>Vraag 16</vt:lpstr>
      <vt:lpstr>Vraag 17</vt:lpstr>
      <vt:lpstr>Vraag 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Kerstrekenen</dc:title>
  <dc:creator>Justin Baars</dc:creator>
  <cp:lastModifiedBy>Justin Baars</cp:lastModifiedBy>
  <cp:revision>13</cp:revision>
  <dcterms:created xsi:type="dcterms:W3CDTF">2018-12-19T21:05:21Z</dcterms:created>
  <dcterms:modified xsi:type="dcterms:W3CDTF">2018-12-19T22:51:53Z</dcterms:modified>
</cp:coreProperties>
</file>